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2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8CA0DE4-143F-486E-B2D2-4268081C5784}" type="datetimeFigureOut">
              <a:rPr lang="ru-RU" smtClean="0"/>
              <a:t>01.02.2016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16D21DA-C436-442B-9AF9-6206946C560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Будь здоров! 8 «В»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Создал: 8 «В»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171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sz="3600" dirty="0" smtClean="0"/>
              <a:t>Наш девиз четыре слова-руки мой и это клёво</a:t>
            </a:r>
            <a:r>
              <a:rPr lang="ru-RU" sz="3600" dirty="0"/>
              <a:t>!</a:t>
            </a:r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40768"/>
            <a:ext cx="5102225" cy="489654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19039375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Если хочешь быть здоровым делай зарядку снова и снова.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484784"/>
            <a:ext cx="5040253" cy="46805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79617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sz="3600" dirty="0" smtClean="0"/>
              <a:t>Проветривая свой дом, будет чист от микробов он.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88840"/>
            <a:ext cx="5213978" cy="381642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2510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sz="2000" dirty="0" smtClean="0"/>
          </a:p>
          <a:p>
            <a:r>
              <a:rPr lang="ru-RU" sz="3600" dirty="0" smtClean="0"/>
              <a:t>Защищаясь от бактерий, носи маску ты скорее!</a:t>
            </a:r>
            <a:endParaRPr lang="ru-RU" sz="3600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772816"/>
            <a:ext cx="5102225" cy="38884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92677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dirty="0" smtClean="0"/>
              <a:t> </a:t>
            </a:r>
            <a:r>
              <a:rPr lang="en-US" dirty="0"/>
              <a:t>https://www.google.ru/search?q=%D0%BA%D0%B0%D1%80%D1%82%D0%B8%D0%BD%D0%BA%D0%B8+%D0%BA%D0%B0%D0%BA+%D0%BB%D1%8E%D0%B4%D0%B8+%D0%BC%D0%BE%D1%8E%D1%82+%D1%80%D1%83%D0%BA%D0%B8&amp;newwindow=1&amp;source=lnms&amp;tbm=isch&amp;sa=X&amp;ved=0ahUKEwiNieK88MvKAhXr8nIKHWJiCo4Q_AUIBygB#newwindow=1&amp;tbm=isch&amp;q=%D0%BA%D0%B0%D1%80%D1%82%D0%B8%D0%BD%D0%BA%D0%B8+%D0%BA%D0%B0%D0%BA+%D0%BB%D1%8E%D0%B4%D0%B8++%D0%BF%D1%80%D0%BE%D0%B2%D0%B5%D1%82%D1%80%D0%B8%D0%B2%D0%B0%D1%8E%D1%82+%D0%BA%D0%BE%D0%BC%D0%BD%D0%B0%D1%82%D1%83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84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106</TotalTime>
  <Words>78</Words>
  <Application>Microsoft Office PowerPoint</Application>
  <PresentationFormat>Экран (4:3)</PresentationFormat>
  <Paragraphs>10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Городская</vt:lpstr>
      <vt:lpstr>Будь здоров! 8 «В» </vt:lpstr>
      <vt:lpstr>Презентация PowerPoint</vt:lpstr>
      <vt:lpstr>Презентация PowerPoint</vt:lpstr>
      <vt:lpstr>Презентация PowerPoint</vt:lpstr>
      <vt:lpstr>Презентация PowerPoint</vt:lpstr>
      <vt:lpstr>Источники информации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Подобие</dc:title>
  <dc:creator>Asus</dc:creator>
  <cp:lastModifiedBy>Администратор</cp:lastModifiedBy>
  <cp:revision>14</cp:revision>
  <dcterms:created xsi:type="dcterms:W3CDTF">2016-01-25T15:38:18Z</dcterms:created>
  <dcterms:modified xsi:type="dcterms:W3CDTF">2016-02-01T10:33:30Z</dcterms:modified>
</cp:coreProperties>
</file>